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purl.oclc.org/ooxml/officeDocument/relationships/metadata/thumbnail" Target="docProps/thumbnail.jpeg"/><Relationship Id="rId1" Type="http://purl.oclc.org/ooxml/officeDocument/relationships/officeDocument" Target="ppt/presentation.xml"/><Relationship Id="rId4" Type="http://purl.oclc.org/ooxml/officeDocument/relationships/extendedProperties" Target="docProps/app.xml"/></Relationships>
</file>

<file path=ppt/presentation.xml><?xml version="1.0" encoding="utf-8"?>
<p:presentation xmlns:a="http://purl.oclc.org/ooxml/drawingml/main" xmlns:r="http://purl.oclc.org/ooxml/officeDocument/relationships" xmlns:p="http://purl.oclc.org/ooxml/presentationml/main" autoCompressPictures="0" conformance="strict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purl.oclc.org/ooxml/drawingml/main" xmlns:r="http://purl.oclc.org/ooxml/officeDocument/relationships" xmlns:p="http://purl.oclc.org/ooxml/presentationml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purl.oclc.org/ooxml/drawingml/main" def="{5C22544A-7EE6-4342-B048-85BDC9FD1C3A}"/>
</file>

<file path=ppt/viewProps.xml><?xml version="1.0" encoding="utf-8"?>
<p:viewPr xmlns:a="http://purl.oclc.org/ooxml/drawingml/main" xmlns:r="http://purl.oclc.org/ooxml/officeDocument/relationships" xmlns:p="http://purl.oclc.org/ooxml/presentationml/main">
  <p:normalViewPr horzBarState="maximized">
    <p:restoredLeft sz="15%" autoAdjust="0"/>
    <p:restoredTop sz="94.66%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purl.oclc.org/ooxml/officeDocument/relationships/slide" Target="slides/slide7.xml"/><Relationship Id="rId13" Type="http://purl.oclc.org/ooxml/officeDocument/relationships/slide" Target="slides/slide12.xml"/><Relationship Id="rId18" Type="http://purl.oclc.org/ooxml/officeDocument/relationships/slide" Target="slides/slide17.xml"/><Relationship Id="rId3" Type="http://purl.oclc.org/ooxml/officeDocument/relationships/slide" Target="slides/slide2.xml"/><Relationship Id="rId21" Type="http://purl.oclc.org/ooxml/officeDocument/relationships/slide" Target="slides/slide20.xml"/><Relationship Id="rId7" Type="http://purl.oclc.org/ooxml/officeDocument/relationships/slide" Target="slides/slide6.xml"/><Relationship Id="rId12" Type="http://purl.oclc.org/ooxml/officeDocument/relationships/slide" Target="slides/slide11.xml"/><Relationship Id="rId17" Type="http://purl.oclc.org/ooxml/officeDocument/relationships/slide" Target="slides/slide16.xml"/><Relationship Id="rId25" Type="http://purl.oclc.org/ooxml/officeDocument/relationships/tableStyles" Target="tableStyles.xml"/><Relationship Id="rId2" Type="http://purl.oclc.org/ooxml/officeDocument/relationships/slide" Target="slides/slide1.xml"/><Relationship Id="rId16" Type="http://purl.oclc.org/ooxml/officeDocument/relationships/slide" Target="slides/slide15.xml"/><Relationship Id="rId20" Type="http://purl.oclc.org/ooxml/officeDocument/relationships/slide" Target="slides/slide19.xml"/><Relationship Id="rId1" Type="http://purl.oclc.org/ooxml/officeDocument/relationships/slideMaster" Target="slideMasters/slideMaster1.xml"/><Relationship Id="rId6" Type="http://purl.oclc.org/ooxml/officeDocument/relationships/slide" Target="slides/slide5.xml"/><Relationship Id="rId11" Type="http://purl.oclc.org/ooxml/officeDocument/relationships/slide" Target="slides/slide10.xml"/><Relationship Id="rId24" Type="http://purl.oclc.org/ooxml/officeDocument/relationships/theme" Target="theme/theme1.xml"/><Relationship Id="rId5" Type="http://purl.oclc.org/ooxml/officeDocument/relationships/slide" Target="slides/slide4.xml"/><Relationship Id="rId15" Type="http://purl.oclc.org/ooxml/officeDocument/relationships/slide" Target="slides/slide14.xml"/><Relationship Id="rId23" Type="http://purl.oclc.org/ooxml/officeDocument/relationships/viewProps" Target="viewProps.xml"/><Relationship Id="rId10" Type="http://purl.oclc.org/ooxml/officeDocument/relationships/slide" Target="slides/slide9.xml"/><Relationship Id="rId19" Type="http://purl.oclc.org/ooxml/officeDocument/relationships/slide" Target="slides/slide18.xml"/><Relationship Id="rId4" Type="http://purl.oclc.org/ooxml/officeDocument/relationships/slide" Target="slides/slide3.xml"/><Relationship Id="rId9" Type="http://purl.oclc.org/ooxml/officeDocument/relationships/slide" Target="slides/slide8.xml"/><Relationship Id="rId14" Type="http://purl.oclc.org/ooxml/officeDocument/relationships/slide" Target="slides/slide13.xml"/><Relationship Id="rId22" Type="http://purl.oclc.org/ooxml/officeDocument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slideLayout1.xml><?xml version="1.0" encoding="utf-8"?>
<p:sldLayout xmlns:a="http://purl.oclc.org/ooxml/drawingml/main" xmlns:r="http://purl.oclc.org/ooxml/officeDocument/relationships" xmlns:p="http://purl.oclc.org/ooxml/presentationml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%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%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%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%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%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%"/>
                <a:alpha val="50%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%"/>
                <a:alpha val="70%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%"/>
                <a:alpha val="80%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%"/>
                <a:alpha val="66%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%"/>
                <a:alpha val="70%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%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%"/>
                    <a:lumOff val="50%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purl.oclc.org/ooxml/drawingml/main" xmlns:r="http://purl.oclc.org/ooxml/officeDocument/relationships" xmlns:p="http://purl.oclc.org/ooxml/presentationml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%"/>
                    <a:lumOff val="25%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%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purl.oclc.org/ooxml/drawingml/main" xmlns:r="http://purl.oclc.org/ooxml/officeDocument/relationships" xmlns:p="http://purl.oclc.org/ooxml/presentationml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%"/>
                    <a:lumOff val="50%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%"/>
                    <a:lumOff val="25%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%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%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%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purl.oclc.org/ooxml/drawingml/main" xmlns:r="http://purl.oclc.org/ooxml/officeDocument/relationships" xmlns:p="http://purl.oclc.org/ooxml/presentationml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%"/>
                    <a:lumOff val="25%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%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purl.oclc.org/ooxml/drawingml/main" xmlns:r="http://purl.oclc.org/ooxml/officeDocument/relationships" xmlns:p="http://purl.oclc.org/ooxml/presentationml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%"/>
                    <a:lumOff val="25%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%"/>
                    <a:lumOff val="50%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%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%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%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purl.oclc.org/ooxml/drawingml/main" xmlns:r="http://purl.oclc.org/ooxml/officeDocument/relationships" xmlns:p="http://purl.oclc.org/ooxml/presentationml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%"/>
                    <a:lumOff val="50%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%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purl.oclc.org/ooxml/drawingml/main" xmlns:r="http://purl.oclc.org/ooxml/officeDocument/relationships" xmlns:p="http://purl.oclc.org/ooxml/presentationml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purl.oclc.org/ooxml/drawingml/main" xmlns:r="http://purl.oclc.org/ooxml/officeDocument/relationships" xmlns:p="http://purl.oclc.org/ooxml/presentationml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purl.oclc.org/ooxml/drawingml/main" xmlns:r="http://purl.oclc.org/ooxml/officeDocument/relationships" xmlns:p="http://purl.oclc.org/ooxml/presentationml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purl.oclc.org/ooxml/drawingml/main" xmlns:r="http://purl.oclc.org/ooxml/officeDocument/relationships" xmlns:p="http://purl.oclc.org/ooxml/presentationml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%"/>
                    <a:lumOff val="50%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%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purl.oclc.org/ooxml/drawingml/main" xmlns:r="http://purl.oclc.org/ooxml/officeDocument/relationships" xmlns:p="http://purl.oclc.org/ooxml/presentationml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purl.oclc.org/ooxml/drawingml/main" xmlns:r="http://purl.oclc.org/ooxml/officeDocument/relationships" xmlns:p="http://purl.oclc.org/ooxml/presentationml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purl.oclc.org/ooxml/drawingml/main" xmlns:r="http://purl.oclc.org/ooxml/officeDocument/relationships" xmlns:p="http://purl.oclc.org/ooxml/presentationml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purl.oclc.org/ooxml/drawingml/main" xmlns:r="http://purl.oclc.org/ooxml/officeDocument/relationships" xmlns:p="http://purl.oclc.org/ooxml/presentationml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purl.oclc.org/ooxml/drawingml/main" xmlns:r="http://purl.oclc.org/ooxml/officeDocument/relationships" xmlns:p="http://purl.oclc.org/ooxml/presentationml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purl.oclc.org/ooxml/drawingml/main" xmlns:r="http://purl.oclc.org/ooxml/officeDocument/relationships" xmlns:p="http://purl.oclc.org/ooxml/presentationml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purl.oclc.org/ooxml/officeDocument/relationships/slideLayout" Target="../slideLayouts/slideLayout8.xml"/><Relationship Id="rId13" Type="http://purl.oclc.org/ooxml/officeDocument/relationships/slideLayout" Target="../slideLayouts/slideLayout13.xml"/><Relationship Id="rId3" Type="http://purl.oclc.org/ooxml/officeDocument/relationships/slideLayout" Target="../slideLayouts/slideLayout3.xml"/><Relationship Id="rId7" Type="http://purl.oclc.org/ooxml/officeDocument/relationships/slideLayout" Target="../slideLayouts/slideLayout7.xml"/><Relationship Id="rId12" Type="http://purl.oclc.org/ooxml/officeDocument/relationships/slideLayout" Target="../slideLayouts/slideLayout12.xml"/><Relationship Id="rId17" Type="http://purl.oclc.org/ooxml/officeDocument/relationships/theme" Target="../theme/theme1.xml"/><Relationship Id="rId2" Type="http://purl.oclc.org/ooxml/officeDocument/relationships/slideLayout" Target="../slideLayouts/slideLayout2.xml"/><Relationship Id="rId16" Type="http://purl.oclc.org/ooxml/officeDocument/relationships/slideLayout" Target="../slideLayouts/slideLayout16.xml"/><Relationship Id="rId1" Type="http://purl.oclc.org/ooxml/officeDocument/relationships/slideLayout" Target="../slideLayouts/slideLayout1.xml"/><Relationship Id="rId6" Type="http://purl.oclc.org/ooxml/officeDocument/relationships/slideLayout" Target="../slideLayouts/slideLayout6.xml"/><Relationship Id="rId11" Type="http://purl.oclc.org/ooxml/officeDocument/relationships/slideLayout" Target="../slideLayouts/slideLayout11.xml"/><Relationship Id="rId5" Type="http://purl.oclc.org/ooxml/officeDocument/relationships/slideLayout" Target="../slideLayouts/slideLayout5.xml"/><Relationship Id="rId15" Type="http://purl.oclc.org/ooxml/officeDocument/relationships/slideLayout" Target="../slideLayouts/slideLayout15.xml"/><Relationship Id="rId10" Type="http://purl.oclc.org/ooxml/officeDocument/relationships/slideLayout" Target="../slideLayouts/slideLayout10.xml"/><Relationship Id="rId4" Type="http://purl.oclc.org/ooxml/officeDocument/relationships/slideLayout" Target="../slideLayouts/slideLayout4.xml"/><Relationship Id="rId9" Type="http://purl.oclc.org/ooxml/officeDocument/relationships/slideLayout" Target="../slideLayouts/slideLayout9.xml"/><Relationship Id="rId14" Type="http://purl.oclc.org/ooxml/officeDocument/relationships/slideLayout" Target="../slideLayouts/slideLayout14.xml"/></Relationships>
</file>

<file path=ppt/slideMasters/slideMaster1.xml><?xml version="1.0" encoding="utf-8"?>
<p:sldMaster xmlns:a="http://purl.oclc.org/ooxml/drawingml/main" xmlns:r="http://purl.oclc.org/ooxml/officeDocument/relationships" xmlns:p="http://purl.oclc.org/ooxml/presentationml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%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%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%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%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%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%"/>
                <a:alpha val="50%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%"/>
                <a:alpha val="70%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%"/>
                <a:alpha val="80%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%"/>
                <a:alpha val="66%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%"/>
                <a:alpha val="70%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%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%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%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%"/>
        </a:spcBef>
        <a:buNone/>
        <a:defRPr sz="3600" kern="1200">
          <a:solidFill>
            <a:schemeClr val="accent1">
              <a:lumMod val="75%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%"/>
          </a:schemeClr>
        </a:buClr>
        <a:buSzPct val="80%"/>
        <a:buFont typeface="Wingdings 3" charset="2"/>
        <a:buChar char=""/>
        <a:defRPr sz="1800" kern="1200">
          <a:solidFill>
            <a:schemeClr val="tx1">
              <a:lumMod val="75%"/>
              <a:lumOff val="25%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%"/>
          </a:schemeClr>
        </a:buClr>
        <a:buSzPct val="80%"/>
        <a:buFont typeface="Wingdings 3" charset="2"/>
        <a:buChar char=""/>
        <a:defRPr sz="1600" kern="1200">
          <a:solidFill>
            <a:schemeClr val="tx1">
              <a:lumMod val="75%"/>
              <a:lumOff val="25%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%"/>
          </a:schemeClr>
        </a:buClr>
        <a:buSzPct val="80%"/>
        <a:buFont typeface="Wingdings 3" charset="2"/>
        <a:buChar char=""/>
        <a:defRPr sz="1400" kern="1200">
          <a:solidFill>
            <a:schemeClr val="tx1">
              <a:lumMod val="75%"/>
              <a:lumOff val="25%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%"/>
          </a:schemeClr>
        </a:buClr>
        <a:buSzPct val="80%"/>
        <a:buFont typeface="Wingdings 3" charset="2"/>
        <a:buChar char=""/>
        <a:defRPr sz="1200" kern="1200">
          <a:solidFill>
            <a:schemeClr val="tx1">
              <a:lumMod val="75%"/>
              <a:lumOff val="25%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%"/>
          </a:schemeClr>
        </a:buClr>
        <a:buSzPct val="80%"/>
        <a:buFont typeface="Wingdings 3" charset="2"/>
        <a:buChar char=""/>
        <a:defRPr sz="1200" kern="1200">
          <a:solidFill>
            <a:schemeClr val="tx1">
              <a:lumMod val="75%"/>
              <a:lumOff val="25%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%"/>
          </a:schemeClr>
        </a:buClr>
        <a:buSzPct val="80%"/>
        <a:buFont typeface="Wingdings 3" charset="2"/>
        <a:buChar char=""/>
        <a:defRPr sz="1200" kern="1200">
          <a:solidFill>
            <a:schemeClr val="tx1">
              <a:lumMod val="75%"/>
              <a:lumOff val="25%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%"/>
          </a:schemeClr>
        </a:buClr>
        <a:buSzPct val="80%"/>
        <a:buFont typeface="Wingdings 3" charset="2"/>
        <a:buChar char=""/>
        <a:defRPr sz="1200" kern="1200">
          <a:solidFill>
            <a:schemeClr val="tx1">
              <a:lumMod val="75%"/>
              <a:lumOff val="25%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%"/>
          </a:schemeClr>
        </a:buClr>
        <a:buSzPct val="80%"/>
        <a:buFont typeface="Wingdings 3" charset="2"/>
        <a:buChar char=""/>
        <a:defRPr sz="1200" kern="1200">
          <a:solidFill>
            <a:schemeClr val="tx1">
              <a:lumMod val="75%"/>
              <a:lumOff val="25%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%"/>
          </a:schemeClr>
        </a:buClr>
        <a:buSzPct val="80%"/>
        <a:buFont typeface="Wingdings 3" charset="2"/>
        <a:buChar char=""/>
        <a:defRPr sz="1200" kern="1200">
          <a:solidFill>
            <a:schemeClr val="tx1">
              <a:lumMod val="75%"/>
              <a:lumOff val="25%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purl.oclc.org/ooxml/officeDocument/relationships/image" Target="../media/image9.png"/><Relationship Id="rId1" Type="http://purl.oclc.org/ooxml/officeDocument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purl.oclc.org/ooxml/officeDocument/relationships/image" Target="../media/image10.png"/><Relationship Id="rId1" Type="http://purl.oclc.org/ooxml/officeDocument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purl.oclc.org/ooxml/officeDocument/relationships/image" Target="../media/image11.png"/><Relationship Id="rId1" Type="http://purl.oclc.org/ooxml/officeDocument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purl.oclc.org/ooxml/officeDocument/relationships/image" Target="../media/image12.png"/><Relationship Id="rId1" Type="http://purl.oclc.org/ooxml/officeDocument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purl.oclc.org/ooxml/officeDocument/relationships/image" Target="../media/image13.png"/><Relationship Id="rId1" Type="http://purl.oclc.org/ooxml/officeDocument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purl.oclc.org/ooxml/officeDocument/relationships/image" Target="../media/image14.png"/><Relationship Id="rId1" Type="http://purl.oclc.org/ooxml/officeDocument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purl.oclc.org/ooxml/officeDocument/relationships/image" Target="../media/image15.png"/><Relationship Id="rId1" Type="http://purl.oclc.org/ooxml/officeDocument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purl.oclc.org/ooxml/officeDocument/relationships/image" Target="../media/image16.png"/><Relationship Id="rId1" Type="http://purl.oclc.org/ooxml/officeDocument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purl.oclc.org/ooxml/officeDocument/relationships/image" Target="../media/image17.png"/><Relationship Id="rId1" Type="http://purl.oclc.org/ooxml/officeDocument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purl.oclc.org/ooxml/officeDocument/relationships/image" Target="../media/image18.png"/><Relationship Id="rId1" Type="http://purl.oclc.org/ooxml/officeDocument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purl.oclc.org/ooxml/officeDocument/relationships/image" Target="../media/image1.jpeg"/><Relationship Id="rId1" Type="http://purl.oclc.org/ooxml/officeDocument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purl.oclc.org/ooxml/officeDocument/relationships/image" Target="../media/image2.png"/><Relationship Id="rId1" Type="http://purl.oclc.org/ooxml/officeDocument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purl.oclc.org/ooxml/officeDocument/relationships/image" Target="../media/image3.png"/><Relationship Id="rId1" Type="http://purl.oclc.org/ooxml/officeDocument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purl.oclc.org/ooxml/officeDocument/relationships/image" Target="../media/image4.png"/><Relationship Id="rId1" Type="http://purl.oclc.org/ooxml/officeDocument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purl.oclc.org/ooxml/officeDocument/relationships/image" Target="../media/image5.png"/><Relationship Id="rId1" Type="http://purl.oclc.org/ooxml/officeDocument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purl.oclc.org/ooxml/officeDocument/relationships/image" Target="../media/image6.png"/><Relationship Id="rId1" Type="http://purl.oclc.org/ooxml/officeDocument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purl.oclc.org/ooxml/officeDocument/relationships/image" Target="../media/image7.png"/><Relationship Id="rId1" Type="http://purl.oclc.org/ooxml/officeDocument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purl.oclc.org/ooxml/officeDocument/relationships/image" Target="../media/image8.png"/><Relationship Id="rId1" Type="http://purl.oclc.org/ooxml/officeDocument/relationships/slideLayout" Target="../slideLayouts/slideLayout2.xml"/></Relationships>
</file>

<file path=ppt/slides/slide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5028" y="966652"/>
            <a:ext cx="6426925" cy="1280160"/>
          </a:xfrm>
        </p:spPr>
        <p:txBody>
          <a:bodyPr/>
          <a:lstStyle/>
          <a:p>
            <a:r>
              <a:rPr lang="en-US" dirty="0" smtClean="0"/>
              <a:t>TAXIS BEHAVIOUR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4527973" cy="1096899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BY : DR. NILOFER SYED</a:t>
            </a:r>
            <a:endParaRPr lang="en-US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345747"/>
      </p:ext>
    </p:extLst>
  </p:cSld>
  <p:clrMapOvr>
    <a:masterClrMapping/>
  </p:clrMapOvr>
</p:sld>
</file>

<file path=ppt/slides/slide10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635" y="143691"/>
            <a:ext cx="9026434" cy="642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281189"/>
      </p:ext>
    </p:extLst>
  </p:cSld>
  <p:clrMapOvr>
    <a:masterClrMapping/>
  </p:clrMapOvr>
</p:sld>
</file>

<file path=ppt/slides/slide1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9049" y="0"/>
            <a:ext cx="7445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481455"/>
      </p:ext>
    </p:extLst>
  </p:cSld>
  <p:clrMapOvr>
    <a:masterClrMapping/>
  </p:clrMapOvr>
</p:sld>
</file>

<file path=ppt/slides/slide1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0526" y="0"/>
            <a:ext cx="79552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104719"/>
      </p:ext>
    </p:extLst>
  </p:cSld>
  <p:clrMapOvr>
    <a:masterClrMapping/>
  </p:clrMapOvr>
</p:sld>
</file>

<file path=ppt/slides/slide1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577" y="862149"/>
            <a:ext cx="8725989" cy="565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321862"/>
      </p:ext>
    </p:extLst>
  </p:cSld>
  <p:clrMapOvr>
    <a:masterClrMapping/>
  </p:clrMapOvr>
</p:sld>
</file>

<file path=ppt/slides/slide1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4584" y="496389"/>
            <a:ext cx="8151222" cy="589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159197"/>
      </p:ext>
    </p:extLst>
  </p:cSld>
  <p:clrMapOvr>
    <a:masterClrMapping/>
  </p:clrMapOvr>
</p:sld>
</file>

<file path=ppt/slides/slide15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755" y="457200"/>
            <a:ext cx="8791302" cy="628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945415"/>
      </p:ext>
    </p:extLst>
  </p:cSld>
  <p:clrMapOvr>
    <a:masterClrMapping/>
  </p:clrMapOvr>
</p:sld>
</file>

<file path=ppt/slides/slide16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0263" y="561704"/>
            <a:ext cx="8347166" cy="611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016956"/>
      </p:ext>
    </p:extLst>
  </p:cSld>
  <p:clrMapOvr>
    <a:masterClrMapping/>
  </p:clrMapOvr>
</p:sld>
</file>

<file path=ppt/slides/slide17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3143" y="326572"/>
            <a:ext cx="6907799" cy="653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343052"/>
      </p:ext>
    </p:extLst>
  </p:cSld>
  <p:clrMapOvr>
    <a:masterClrMapping/>
  </p:clrMapOvr>
</p:sld>
</file>

<file path=ppt/slides/slide18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8983" y="378823"/>
            <a:ext cx="7302137" cy="676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700895"/>
      </p:ext>
    </p:extLst>
  </p:cSld>
  <p:clrMapOvr>
    <a:masterClrMapping/>
  </p:clrMapOvr>
</p:sld>
</file>

<file path=ppt/slides/slide19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" y="-91440"/>
            <a:ext cx="9170126" cy="680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502384"/>
      </p:ext>
    </p:extLst>
  </p:cSld>
  <p:clrMapOvr>
    <a:masterClrMapping/>
  </p:clrMapOvr>
</p:sld>
</file>

<file path=ppt/slides/slide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xamplesFor example, flagellate protozoans of the genus Euglena movetowards a light source. Here the directional stimulu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782" y="378823"/>
            <a:ext cx="7929377" cy="595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915819"/>
      </p:ext>
    </p:extLst>
  </p:cSld>
  <p:clrMapOvr>
    <a:masterClrMapping/>
  </p:clrMapOvr>
</p:sld>
</file>

<file path=ppt/slides/slide20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4090" y="2638697"/>
            <a:ext cx="5929911" cy="34026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rgbClr val="7030A0"/>
                </a:solidFill>
              </a:rPr>
              <a:t>THANKS</a:t>
            </a:r>
            <a:endParaRPr lang="en-US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234856"/>
      </p:ext>
    </p:extLst>
  </p:cSld>
  <p:clrMapOvr>
    <a:masterClrMapping/>
  </p:clrMapOvr>
</p:sld>
</file>

<file path=ppt/slides/slide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943" y="248194"/>
            <a:ext cx="8543108" cy="634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072840"/>
      </p:ext>
    </p:extLst>
  </p:cSld>
  <p:clrMapOvr>
    <a:masterClrMapping/>
  </p:clrMapOvr>
</p:sld>
</file>

<file path=ppt/slides/slide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3326" y="261257"/>
            <a:ext cx="8177347" cy="621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484136"/>
      </p:ext>
    </p:extLst>
  </p:cSld>
  <p:clrMapOvr>
    <a:masterClrMapping/>
  </p:clrMapOvr>
</p:sld>
</file>

<file path=ppt/slides/slide5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589" y="117566"/>
            <a:ext cx="8180886" cy="674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405833"/>
      </p:ext>
    </p:extLst>
  </p:cSld>
  <p:clrMapOvr>
    <a:masterClrMapping/>
  </p:clrMapOvr>
</p:sld>
</file>

<file path=ppt/slides/slide6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2515" y="365760"/>
            <a:ext cx="8229600" cy="555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931742"/>
      </p:ext>
    </p:extLst>
  </p:cSld>
  <p:clrMapOvr>
    <a:masterClrMapping/>
  </p:clrMapOvr>
</p:sld>
</file>

<file path=ppt/slides/slide7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0971" y="365760"/>
            <a:ext cx="8020595" cy="567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449451"/>
      </p:ext>
    </p:extLst>
  </p:cSld>
  <p:clrMapOvr>
    <a:masterClrMapping/>
  </p:clrMapOvr>
</p:sld>
</file>

<file path=ppt/slides/slide8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257" y="117566"/>
            <a:ext cx="8830492" cy="592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653444"/>
      </p:ext>
    </p:extLst>
  </p:cSld>
  <p:clrMapOvr>
    <a:masterClrMapping/>
  </p:clrMapOvr>
</p:sld>
</file>

<file path=ppt/slides/slide9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195" y="548640"/>
            <a:ext cx="8856616" cy="630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965856"/>
      </p:ext>
    </p:extLst>
  </p:cSld>
  <p:clrMapOvr>
    <a:masterClrMapping/>
  </p:clrMapOvr>
</p:sld>
</file>

<file path=ppt/theme/theme1.xml><?xml version="1.0" encoding="utf-8"?>
<a:theme xmlns:a="http://purl.oclc.org/ooxml/drawingml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%">
              <a:schemeClr val="phClr">
                <a:tint val="65%"/>
                <a:lumMod val="110%"/>
              </a:schemeClr>
            </a:gs>
            <a:gs pos="88%">
              <a:schemeClr val="phClr">
                <a:tint val="90%"/>
              </a:schemeClr>
            </a:gs>
          </a:gsLst>
          <a:lin ang="5400000" scaled="0"/>
        </a:gradFill>
        <a:gradFill rotWithShape="1">
          <a:gsLst>
            <a:gs pos="0%">
              <a:schemeClr val="phClr">
                <a:tint val="96%"/>
                <a:lumMod val="100%"/>
              </a:schemeClr>
            </a:gs>
            <a:gs pos="78%">
              <a:schemeClr val="phClr">
                <a:shade val="94%"/>
                <a:lumMod val="94%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90%"/>
                <a:lumMod val="104%"/>
              </a:schemeClr>
            </a:gs>
            <a:gs pos="94%">
              <a:schemeClr val="phClr">
                <a:shade val="96%"/>
                <a:lumMod val="82%"/>
              </a:schemeClr>
            </a:gs>
          </a:gsLst>
          <a:lin ang="5400000" scaled="0"/>
        </a:gradFill>
        <a:gradFill rotWithShape="1">
          <a:gsLst>
            <a:gs pos="0%">
              <a:schemeClr val="phClr">
                <a:tint val="90%"/>
                <a:lumMod val="110%"/>
              </a:schemeClr>
            </a:gs>
            <a:gs pos="100%">
              <a:schemeClr val="phClr">
                <a:shade val="94%"/>
                <a:lumMod val="96%"/>
              </a:schemeClr>
            </a:gs>
          </a:gsLst>
          <a:path path="circle">
            <a:fillToRect l="50%" t="50%" r="100%" b="100%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purl.oclc.org/ooxml/officeDocument/extendedProperties" xmlns:vt="http://purl.oclc.org/ooxml/officeDocument/docPropsVTypes">
  <Template>Facet</Template>
  <TotalTime>115</TotalTime>
  <Words>9</Words>
  <Application>Microsoft Office PowerPoint</Application>
  <PresentationFormat>Widescreen</PresentationFormat>
  <Paragraphs>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Trebuchet MS</vt:lpstr>
      <vt:lpstr>Wingdings 3</vt:lpstr>
      <vt:lpstr>Facet</vt:lpstr>
      <vt:lpstr>TAXIS BEHAVIOUR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</cp:revision>
  <dcterms:created xsi:type="dcterms:W3CDTF">2020-10-19T15:00:17Z</dcterms:created>
  <dcterms:modified xsi:type="dcterms:W3CDTF">2020-10-19T16:55:53Z</dcterms:modified>
</cp:coreProperties>
</file>